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822" r:id="rId1"/>
  </p:sldMasterIdLst>
  <p:notesMasterIdLst>
    <p:notesMasterId r:id="rId13"/>
  </p:notesMasterIdLst>
  <p:sldIdLst>
    <p:sldId id="340" r:id="rId2"/>
    <p:sldId id="341" r:id="rId3"/>
    <p:sldId id="342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0" r:id="rId12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5" roundtripDataSignature="AMtx7mgWrAmr2pHbcgdgOH+Uhfx46wlq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7" d="100"/>
          <a:sy n="47" d="100"/>
        </p:scale>
        <p:origin x="-2232" y="-9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38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13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13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35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1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532729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Google Shape;2053;p8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4" name="Google Shape;2054;p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5" name="Google Shape;2115;p9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6" name="Google Shape;2116;p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2" name="Google Shape;2122;p9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3" name="Google Shape;2123;p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Google Shape;2059;p8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0" name="Google Shape;2060;p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Google Shape;2066;p8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7" name="Google Shape;2067;p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Google Shape;2073;p8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4" name="Google Shape;2074;p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0" name="Google Shape;2080;p8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1" name="Google Shape;2081;p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7" name="Google Shape;2087;p9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8" name="Google Shape;2088;p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4" name="Google Shape;2094;p9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5" name="Google Shape;2095;p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1" name="Google Shape;2101;p9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2" name="Google Shape;2102;p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8" name="Google Shape;2108;p9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9" name="Google Shape;2109;p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Google Shape;1114;p146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5" name="Google Shape;1115;p146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116" name="Google Shape;1116;p14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7" name="Google Shape;1117;p14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8" name="Google Shape;1118;p14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Google Shape;1171;p29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2" name="Google Shape;1172;p294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3" name="Google Shape;1173;p29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4" name="Google Shape;1174;p29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5" name="Google Shape;1175;p29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Google Shape;1177;p295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8" name="Google Shape;1178;p295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9" name="Google Shape;1179;p29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0" name="Google Shape;1180;p29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1" name="Google Shape;1181;p29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p147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1" name="Google Shape;1121;p147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22" name="Google Shape;1122;p14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3" name="Google Shape;1123;p14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4" name="Google Shape;1124;p14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Google Shape;1126;p28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7" name="Google Shape;1127;p28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8" name="Google Shape;1128;p28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9" name="Google Shape;1129;p28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0" name="Google Shape;1130;p28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28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3" name="Google Shape;1133;p28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4" name="Google Shape;1134;p288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5" name="Google Shape;1135;p28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6" name="Google Shape;1136;p28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7" name="Google Shape;1137;p28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Google Shape;1139;p289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0" name="Google Shape;1140;p289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141" name="Google Shape;1141;p28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2" name="Google Shape;1142;p28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143" name="Google Shape;1143;p28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4" name="Google Shape;1144;p28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5" name="Google Shape;1145;p28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6" name="Google Shape;1146;p28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Google Shape;1148;p29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9" name="Google Shape;1149;p29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0" name="Google Shape;1150;p29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1" name="Google Shape;1151;p29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Google Shape;1153;p29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4" name="Google Shape;1154;p29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5" name="Google Shape;1155;p29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Google Shape;1157;p29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8" name="Google Shape;1158;p292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159" name="Google Shape;1159;p292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1160" name="Google Shape;1160;p29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1" name="Google Shape;1161;p29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2" name="Google Shape;1162;p29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Google Shape;1164;p293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5" name="Google Shape;1165;p293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6" name="Google Shape;1166;p293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1167" name="Google Shape;1167;p29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8" name="Google Shape;1168;p29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9" name="Google Shape;1169;p29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1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Google Shape;1108;p14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09" name="Google Shape;1109;p14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0" name="Google Shape;1110;p14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1" name="Google Shape;1111;p14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2" name="Google Shape;1112;p14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Google Shape;2056;p85"/>
          <p:cNvSpPr txBox="1">
            <a:spLocks noGrp="1"/>
          </p:cNvSpPr>
          <p:nvPr>
            <p:ph type="ctrTitle"/>
          </p:nvPr>
        </p:nvSpPr>
        <p:spPr>
          <a:xfrm>
            <a:off x="1862291" y="1125140"/>
            <a:ext cx="4004954" cy="1297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lang="en-US" sz="7200"/>
              <a:t>八福</a:t>
            </a:r>
            <a:endParaRPr sz="7200"/>
          </a:p>
        </p:txBody>
      </p:sp>
      <p:sp>
        <p:nvSpPr>
          <p:cNvPr id="2057" name="Google Shape;2057;p85"/>
          <p:cNvSpPr txBox="1">
            <a:spLocks noGrp="1"/>
          </p:cNvSpPr>
          <p:nvPr>
            <p:ph type="subTitle" idx="1"/>
          </p:nvPr>
        </p:nvSpPr>
        <p:spPr>
          <a:xfrm>
            <a:off x="1222695" y="2422922"/>
            <a:ext cx="5884223" cy="975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50"/>
              <a:buNone/>
            </a:pPr>
            <a:r>
              <a:rPr lang="en-US" sz="4950" dirty="0"/>
              <a:t>The Beatitudes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8" name="Google Shape;2118;p94"/>
          <p:cNvSpPr txBox="1">
            <a:spLocks noGrp="1"/>
          </p:cNvSpPr>
          <p:nvPr>
            <p:ph type="title"/>
          </p:nvPr>
        </p:nvSpPr>
        <p:spPr>
          <a:xfrm>
            <a:off x="1050132" y="1303040"/>
            <a:ext cx="712589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b="1"/>
              <a:t>怜 恤 人 的 人 有 福 了  </a:t>
            </a:r>
            <a:br>
              <a:rPr lang="en-US" b="1"/>
            </a:br>
            <a:r>
              <a:rPr lang="en-US" b="1"/>
              <a:t>因为他 们 必 蒙 怜 恤 </a:t>
            </a:r>
            <a:br>
              <a:rPr lang="en-US" b="1"/>
            </a:br>
            <a:r>
              <a:rPr lang="en-US" b="1"/>
              <a:t>清 心 的 人 却有 福 了 </a:t>
            </a:r>
            <a:br>
              <a:rPr lang="en-US" b="1"/>
            </a:br>
            <a:r>
              <a:rPr lang="en-US" b="1"/>
              <a:t>有 福 了因 为 他 必 得 见 神 </a:t>
            </a:r>
            <a:endParaRPr b="1"/>
          </a:p>
        </p:txBody>
      </p:sp>
      <p:sp>
        <p:nvSpPr>
          <p:cNvPr id="2119" name="Google Shape;2119;p94"/>
          <p:cNvSpPr txBox="1">
            <a:spLocks noGrp="1"/>
          </p:cNvSpPr>
          <p:nvPr>
            <p:ph type="body" idx="1"/>
          </p:nvPr>
        </p:nvSpPr>
        <p:spPr>
          <a:xfrm>
            <a:off x="1690966" y="3684800"/>
            <a:ext cx="5762069" cy="1883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325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the merciful,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they will be shown mercy.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the pure in heart,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they will see God.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 sz="10125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/>
          </a:p>
        </p:txBody>
      </p:sp>
      <p:sp>
        <p:nvSpPr>
          <p:cNvPr id="2120" name="Google Shape;2120;p94"/>
          <p:cNvSpPr/>
          <p:nvPr/>
        </p:nvSpPr>
        <p:spPr>
          <a:xfrm>
            <a:off x="6537045" y="5643128"/>
            <a:ext cx="792443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八福 3/4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5" name="Google Shape;2125;p95"/>
          <p:cNvSpPr txBox="1">
            <a:spLocks noGrp="1"/>
          </p:cNvSpPr>
          <p:nvPr>
            <p:ph type="title"/>
          </p:nvPr>
        </p:nvSpPr>
        <p:spPr>
          <a:xfrm>
            <a:off x="853755" y="1690239"/>
            <a:ext cx="7436489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b="1"/>
              <a:t>使 人 和 睦 的 人 有 福 了 </a:t>
            </a:r>
            <a:br>
              <a:rPr lang="en-US" b="1"/>
            </a:br>
            <a:r>
              <a:rPr lang="en-US" b="1"/>
              <a:t>因 为 他 必 称 神 的 儿 子 </a:t>
            </a:r>
            <a:br>
              <a:rPr lang="en-US" b="1"/>
            </a:br>
            <a:r>
              <a:rPr lang="en-US" b="1"/>
              <a:t>为 义 受 逼 迫 的 人 有 福 了 </a:t>
            </a:r>
            <a:br>
              <a:rPr lang="en-US" b="1"/>
            </a:br>
            <a:r>
              <a:rPr lang="en-US" b="1"/>
              <a:t>因 为 天 国 天 国是 他 们 的 </a:t>
            </a:r>
            <a:br>
              <a:rPr lang="en-US" b="1"/>
            </a:br>
            <a:r>
              <a:rPr lang="en-US" b="1"/>
              <a:t>是 他 们 的 </a:t>
            </a:r>
            <a:endParaRPr b="1"/>
          </a:p>
        </p:txBody>
      </p:sp>
      <p:sp>
        <p:nvSpPr>
          <p:cNvPr id="2126" name="Google Shape;2126;p95"/>
          <p:cNvSpPr txBox="1">
            <a:spLocks noGrp="1"/>
          </p:cNvSpPr>
          <p:nvPr>
            <p:ph type="body" idx="1"/>
          </p:nvPr>
        </p:nvSpPr>
        <p:spPr>
          <a:xfrm>
            <a:off x="1690964" y="3925276"/>
            <a:ext cx="5762069" cy="1883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the peacemakers,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they will be called children of God.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those who are persecuted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because of righteousness,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theirs is the kingdom of heaven.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 sz="10125" b="1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/>
          </a:p>
        </p:txBody>
      </p:sp>
      <p:sp>
        <p:nvSpPr>
          <p:cNvPr id="2127" name="Google Shape;2127;p95"/>
          <p:cNvSpPr/>
          <p:nvPr/>
        </p:nvSpPr>
        <p:spPr>
          <a:xfrm>
            <a:off x="6995038" y="5627512"/>
            <a:ext cx="915989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八福 4/4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28" name="Google Shape;2128;p95" descr="Hear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53899" y="6443286"/>
            <a:ext cx="460793" cy="4147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Google Shape;2062;p86"/>
          <p:cNvSpPr txBox="1">
            <a:spLocks noGrp="1"/>
          </p:cNvSpPr>
          <p:nvPr>
            <p:ph type="title"/>
          </p:nvPr>
        </p:nvSpPr>
        <p:spPr>
          <a:xfrm>
            <a:off x="1253729" y="1401011"/>
            <a:ext cx="6707981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b="1"/>
              <a:t>虚 心 的 人 他们就有 福 了  </a:t>
            </a:r>
            <a:br>
              <a:rPr lang="en-US" b="1"/>
            </a:br>
            <a:r>
              <a:rPr lang="en-US" b="1"/>
              <a:t>因 为 天 国 是 他 们 的 </a:t>
            </a:r>
            <a:br>
              <a:rPr lang="en-US" b="1"/>
            </a:br>
            <a:r>
              <a:rPr lang="en-US" b="1"/>
              <a:t>哀 恸 哀 恸的 人 有 福 了 </a:t>
            </a:r>
            <a:br>
              <a:rPr lang="en-US" b="1"/>
            </a:br>
            <a:r>
              <a:rPr lang="en-US" b="1"/>
              <a:t>因 为 他 们 他 们 必 得 安 慰 </a:t>
            </a:r>
            <a:endParaRPr b="1"/>
          </a:p>
        </p:txBody>
      </p:sp>
      <p:sp>
        <p:nvSpPr>
          <p:cNvPr id="2063" name="Google Shape;2063;p86"/>
          <p:cNvSpPr txBox="1">
            <a:spLocks noGrp="1"/>
          </p:cNvSpPr>
          <p:nvPr>
            <p:ph type="body" idx="1"/>
          </p:nvPr>
        </p:nvSpPr>
        <p:spPr>
          <a:xfrm>
            <a:off x="1688213" y="4036375"/>
            <a:ext cx="5762069" cy="1883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the poor in spirit,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theirs is the kingdom of heaven.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those who mourn,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they will be comforted.</a:t>
            </a:r>
            <a:endParaRPr/>
          </a:p>
        </p:txBody>
      </p:sp>
      <p:sp>
        <p:nvSpPr>
          <p:cNvPr id="2064" name="Google Shape;2064;p86"/>
          <p:cNvSpPr/>
          <p:nvPr/>
        </p:nvSpPr>
        <p:spPr>
          <a:xfrm>
            <a:off x="6537045" y="5643128"/>
            <a:ext cx="792443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八福 1/4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Google Shape;2069;p87"/>
          <p:cNvSpPr txBox="1">
            <a:spLocks noGrp="1"/>
          </p:cNvSpPr>
          <p:nvPr>
            <p:ph type="title"/>
          </p:nvPr>
        </p:nvSpPr>
        <p:spPr>
          <a:xfrm>
            <a:off x="1092995" y="1725865"/>
            <a:ext cx="72009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b="1"/>
              <a:t>温 柔 的 人 他们就有 福 了 </a:t>
            </a:r>
            <a:br>
              <a:rPr lang="en-US" b="1"/>
            </a:br>
            <a:r>
              <a:rPr lang="en-US" b="1"/>
              <a:t>因 为 他 必 承 受 地 土 </a:t>
            </a:r>
            <a:br>
              <a:rPr lang="en-US" b="1"/>
            </a:br>
            <a:r>
              <a:rPr lang="en-US" b="1"/>
              <a:t>饥 渴 慕 义 的 人有 福 了  </a:t>
            </a:r>
            <a:br>
              <a:rPr lang="en-US" b="1"/>
            </a:br>
            <a:r>
              <a:rPr lang="en-US" b="1"/>
              <a:t>因 为他们 他们必 得 饱足 </a:t>
            </a:r>
            <a:br>
              <a:rPr lang="en-US" b="1"/>
            </a:br>
            <a:r>
              <a:rPr lang="en-US" b="1"/>
              <a:t>必 得 饱 足 </a:t>
            </a:r>
            <a:endParaRPr b="1"/>
          </a:p>
        </p:txBody>
      </p:sp>
      <p:sp>
        <p:nvSpPr>
          <p:cNvPr id="2070" name="Google Shape;2070;p87"/>
          <p:cNvSpPr txBox="1">
            <a:spLocks noGrp="1"/>
          </p:cNvSpPr>
          <p:nvPr>
            <p:ph type="body" idx="1"/>
          </p:nvPr>
        </p:nvSpPr>
        <p:spPr>
          <a:xfrm>
            <a:off x="1851282" y="3938635"/>
            <a:ext cx="5762069" cy="2062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the meek,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they will inherit the earth.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those who hunger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and thirst for righteousness, </a:t>
            </a:r>
            <a:endParaRPr sz="10125" b="1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they will be filled.</a:t>
            </a:r>
            <a:endParaRPr/>
          </a:p>
        </p:txBody>
      </p:sp>
      <p:sp>
        <p:nvSpPr>
          <p:cNvPr id="2071" name="Google Shape;2071;p87"/>
          <p:cNvSpPr/>
          <p:nvPr/>
        </p:nvSpPr>
        <p:spPr>
          <a:xfrm>
            <a:off x="6537045" y="5643128"/>
            <a:ext cx="792443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八福 2/4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Google Shape;2076;p88"/>
          <p:cNvSpPr txBox="1">
            <a:spLocks noGrp="1"/>
          </p:cNvSpPr>
          <p:nvPr>
            <p:ph type="title"/>
          </p:nvPr>
        </p:nvSpPr>
        <p:spPr>
          <a:xfrm>
            <a:off x="1050132" y="1303040"/>
            <a:ext cx="712589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b="1"/>
              <a:t>怜 恤 人 的 人 有 福 了  </a:t>
            </a:r>
            <a:br>
              <a:rPr lang="en-US" b="1"/>
            </a:br>
            <a:r>
              <a:rPr lang="en-US" b="1"/>
              <a:t>因为他 们 必 蒙 怜 恤 </a:t>
            </a:r>
            <a:br>
              <a:rPr lang="en-US" b="1"/>
            </a:br>
            <a:r>
              <a:rPr lang="en-US" b="1"/>
              <a:t>清 心 的 人 却有 福 了 </a:t>
            </a:r>
            <a:br>
              <a:rPr lang="en-US" b="1"/>
            </a:br>
            <a:r>
              <a:rPr lang="en-US" b="1"/>
              <a:t>有 福 了因 为 他 必 得 见 神 </a:t>
            </a:r>
            <a:endParaRPr b="1"/>
          </a:p>
        </p:txBody>
      </p:sp>
      <p:sp>
        <p:nvSpPr>
          <p:cNvPr id="2077" name="Google Shape;2077;p88"/>
          <p:cNvSpPr txBox="1">
            <a:spLocks noGrp="1"/>
          </p:cNvSpPr>
          <p:nvPr>
            <p:ph type="body" idx="1"/>
          </p:nvPr>
        </p:nvSpPr>
        <p:spPr>
          <a:xfrm>
            <a:off x="1690966" y="3684800"/>
            <a:ext cx="5762069" cy="1883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325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the merciful,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they will be shown mercy.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the pure in heart,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they will see God.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 sz="10125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/>
          </a:p>
        </p:txBody>
      </p:sp>
      <p:sp>
        <p:nvSpPr>
          <p:cNvPr id="2078" name="Google Shape;2078;p88"/>
          <p:cNvSpPr/>
          <p:nvPr/>
        </p:nvSpPr>
        <p:spPr>
          <a:xfrm>
            <a:off x="6537045" y="5643128"/>
            <a:ext cx="792443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八福 3/4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3" name="Google Shape;2083;p89"/>
          <p:cNvSpPr txBox="1">
            <a:spLocks noGrp="1"/>
          </p:cNvSpPr>
          <p:nvPr>
            <p:ph type="title"/>
          </p:nvPr>
        </p:nvSpPr>
        <p:spPr>
          <a:xfrm>
            <a:off x="853755" y="1690239"/>
            <a:ext cx="7436489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b="1"/>
              <a:t>使 人 和 睦 的 人 有 福 了 </a:t>
            </a:r>
            <a:br>
              <a:rPr lang="en-US" b="1"/>
            </a:br>
            <a:r>
              <a:rPr lang="en-US" b="1"/>
              <a:t>因 为 他 必 称 神 的 儿 子 </a:t>
            </a:r>
            <a:br>
              <a:rPr lang="en-US" b="1"/>
            </a:br>
            <a:r>
              <a:rPr lang="en-US" b="1"/>
              <a:t>为 义 受 逼 迫 的 人 有 福 了 </a:t>
            </a:r>
            <a:br>
              <a:rPr lang="en-US" b="1"/>
            </a:br>
            <a:r>
              <a:rPr lang="en-US" b="1"/>
              <a:t>因 为 天 国 天 国是 他 们 的 </a:t>
            </a:r>
            <a:br>
              <a:rPr lang="en-US" b="1"/>
            </a:br>
            <a:r>
              <a:rPr lang="en-US" b="1"/>
              <a:t>是 他 们 的 </a:t>
            </a:r>
            <a:endParaRPr b="1"/>
          </a:p>
        </p:txBody>
      </p:sp>
      <p:sp>
        <p:nvSpPr>
          <p:cNvPr id="2084" name="Google Shape;2084;p89"/>
          <p:cNvSpPr txBox="1">
            <a:spLocks noGrp="1"/>
          </p:cNvSpPr>
          <p:nvPr>
            <p:ph type="body" idx="1"/>
          </p:nvPr>
        </p:nvSpPr>
        <p:spPr>
          <a:xfrm>
            <a:off x="1690964" y="3925276"/>
            <a:ext cx="5762069" cy="1883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the peacemakers,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they will be called children of God.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those who are persecuted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because of righteousness,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theirs is the kingdom of heaven.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 sz="10125" b="1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/>
          </a:p>
        </p:txBody>
      </p:sp>
      <p:sp>
        <p:nvSpPr>
          <p:cNvPr id="2085" name="Google Shape;2085;p89"/>
          <p:cNvSpPr/>
          <p:nvPr/>
        </p:nvSpPr>
        <p:spPr>
          <a:xfrm>
            <a:off x="6995038" y="5627512"/>
            <a:ext cx="915989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八福 4/4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0" name="Google Shape;2090;p90"/>
          <p:cNvSpPr txBox="1">
            <a:spLocks noGrp="1"/>
          </p:cNvSpPr>
          <p:nvPr>
            <p:ph type="title"/>
          </p:nvPr>
        </p:nvSpPr>
        <p:spPr>
          <a:xfrm>
            <a:off x="1253729" y="1401011"/>
            <a:ext cx="6707981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b="1"/>
              <a:t>虚 心 的 人 他们就有 福 了  </a:t>
            </a:r>
            <a:br>
              <a:rPr lang="en-US" b="1"/>
            </a:br>
            <a:r>
              <a:rPr lang="en-US" b="1"/>
              <a:t>因 为 天 国 是 他 们 的 </a:t>
            </a:r>
            <a:br>
              <a:rPr lang="en-US" b="1"/>
            </a:br>
            <a:r>
              <a:rPr lang="en-US" b="1"/>
              <a:t>哀 恸 哀 恸的 人 有 福 了 </a:t>
            </a:r>
            <a:br>
              <a:rPr lang="en-US" b="1"/>
            </a:br>
            <a:r>
              <a:rPr lang="en-US" b="1"/>
              <a:t>因 为 他 们 他 们 必 得 安 慰 </a:t>
            </a:r>
            <a:endParaRPr b="1"/>
          </a:p>
        </p:txBody>
      </p:sp>
      <p:sp>
        <p:nvSpPr>
          <p:cNvPr id="2091" name="Google Shape;2091;p90"/>
          <p:cNvSpPr txBox="1">
            <a:spLocks noGrp="1"/>
          </p:cNvSpPr>
          <p:nvPr>
            <p:ph type="body" idx="1"/>
          </p:nvPr>
        </p:nvSpPr>
        <p:spPr>
          <a:xfrm>
            <a:off x="1688213" y="4036375"/>
            <a:ext cx="5762069" cy="1883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the poor in spirit,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theirs is the kingdom of heaven.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those who mourn,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they will be comforted.</a:t>
            </a:r>
            <a:endParaRPr/>
          </a:p>
        </p:txBody>
      </p:sp>
      <p:sp>
        <p:nvSpPr>
          <p:cNvPr id="2092" name="Google Shape;2092;p90"/>
          <p:cNvSpPr/>
          <p:nvPr/>
        </p:nvSpPr>
        <p:spPr>
          <a:xfrm>
            <a:off x="6537045" y="5643128"/>
            <a:ext cx="792443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八福 1/4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7" name="Google Shape;2097;p91"/>
          <p:cNvSpPr txBox="1">
            <a:spLocks noGrp="1"/>
          </p:cNvSpPr>
          <p:nvPr>
            <p:ph type="title"/>
          </p:nvPr>
        </p:nvSpPr>
        <p:spPr>
          <a:xfrm>
            <a:off x="1092995" y="1725865"/>
            <a:ext cx="72009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b="1"/>
              <a:t>温 柔 的 人 他们就有 福 了 </a:t>
            </a:r>
            <a:br>
              <a:rPr lang="en-US" b="1"/>
            </a:br>
            <a:r>
              <a:rPr lang="en-US" b="1"/>
              <a:t>因 为 他 必 承 受 地 土 </a:t>
            </a:r>
            <a:br>
              <a:rPr lang="en-US" b="1"/>
            </a:br>
            <a:r>
              <a:rPr lang="en-US" b="1"/>
              <a:t>饥 渴 慕 义 的 人有 福 了  </a:t>
            </a:r>
            <a:br>
              <a:rPr lang="en-US" b="1"/>
            </a:br>
            <a:r>
              <a:rPr lang="en-US" b="1"/>
              <a:t>因 为他们 他们必 得 饱足 </a:t>
            </a:r>
            <a:br>
              <a:rPr lang="en-US" b="1"/>
            </a:br>
            <a:r>
              <a:rPr lang="en-US" b="1"/>
              <a:t>必 得 饱 足 </a:t>
            </a:r>
            <a:endParaRPr b="1"/>
          </a:p>
        </p:txBody>
      </p:sp>
      <p:sp>
        <p:nvSpPr>
          <p:cNvPr id="2098" name="Google Shape;2098;p91"/>
          <p:cNvSpPr txBox="1">
            <a:spLocks noGrp="1"/>
          </p:cNvSpPr>
          <p:nvPr>
            <p:ph type="body" idx="1"/>
          </p:nvPr>
        </p:nvSpPr>
        <p:spPr>
          <a:xfrm>
            <a:off x="1851282" y="3938635"/>
            <a:ext cx="5762069" cy="2062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the meek,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they will inherit the earth.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those who hunger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and thirst for righteousness, </a:t>
            </a:r>
            <a:endParaRPr sz="10125" b="1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they will be filled.</a:t>
            </a:r>
            <a:endParaRPr/>
          </a:p>
        </p:txBody>
      </p:sp>
      <p:sp>
        <p:nvSpPr>
          <p:cNvPr id="2099" name="Google Shape;2099;p91"/>
          <p:cNvSpPr/>
          <p:nvPr/>
        </p:nvSpPr>
        <p:spPr>
          <a:xfrm>
            <a:off x="6537045" y="5643128"/>
            <a:ext cx="792443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八福 2/4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4" name="Google Shape;2104;p92"/>
          <p:cNvSpPr txBox="1">
            <a:spLocks noGrp="1"/>
          </p:cNvSpPr>
          <p:nvPr>
            <p:ph type="title"/>
          </p:nvPr>
        </p:nvSpPr>
        <p:spPr>
          <a:xfrm>
            <a:off x="1050132" y="1303040"/>
            <a:ext cx="712589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b="1"/>
              <a:t>怜 恤 人 的 人 有 福 了  </a:t>
            </a:r>
            <a:br>
              <a:rPr lang="en-US" b="1"/>
            </a:br>
            <a:r>
              <a:rPr lang="en-US" b="1"/>
              <a:t>因为他 们 必 蒙 怜 恤 </a:t>
            </a:r>
            <a:br>
              <a:rPr lang="en-US" b="1"/>
            </a:br>
            <a:r>
              <a:rPr lang="en-US" b="1"/>
              <a:t>清 心 的 人 却有 福 了 </a:t>
            </a:r>
            <a:br>
              <a:rPr lang="en-US" b="1"/>
            </a:br>
            <a:r>
              <a:rPr lang="en-US" b="1"/>
              <a:t>有 福 了因 为 他 必 得 见 神 </a:t>
            </a:r>
            <a:endParaRPr b="1"/>
          </a:p>
        </p:txBody>
      </p:sp>
      <p:sp>
        <p:nvSpPr>
          <p:cNvPr id="2105" name="Google Shape;2105;p92"/>
          <p:cNvSpPr txBox="1">
            <a:spLocks noGrp="1"/>
          </p:cNvSpPr>
          <p:nvPr>
            <p:ph type="body" idx="1"/>
          </p:nvPr>
        </p:nvSpPr>
        <p:spPr>
          <a:xfrm>
            <a:off x="1690966" y="3684800"/>
            <a:ext cx="5762069" cy="1883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325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the merciful,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they will be shown mercy.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the pure in heart,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they will see God.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 sz="10125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/>
          </a:p>
        </p:txBody>
      </p:sp>
      <p:sp>
        <p:nvSpPr>
          <p:cNvPr id="2106" name="Google Shape;2106;p92"/>
          <p:cNvSpPr/>
          <p:nvPr/>
        </p:nvSpPr>
        <p:spPr>
          <a:xfrm>
            <a:off x="6537045" y="5643128"/>
            <a:ext cx="792443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八福 3/4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1" name="Google Shape;2111;p93"/>
          <p:cNvSpPr txBox="1">
            <a:spLocks noGrp="1"/>
          </p:cNvSpPr>
          <p:nvPr>
            <p:ph type="title"/>
          </p:nvPr>
        </p:nvSpPr>
        <p:spPr>
          <a:xfrm>
            <a:off x="853755" y="1690239"/>
            <a:ext cx="7436489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b="1"/>
              <a:t>使 人 和 睦 的 人 有 福 了 </a:t>
            </a:r>
            <a:br>
              <a:rPr lang="en-US" b="1"/>
            </a:br>
            <a:r>
              <a:rPr lang="en-US" b="1"/>
              <a:t>因 为 他 必 称 神 的 儿 子 </a:t>
            </a:r>
            <a:br>
              <a:rPr lang="en-US" b="1"/>
            </a:br>
            <a:r>
              <a:rPr lang="en-US" b="1"/>
              <a:t>为 义 受 逼 迫 的 人 有 福 了 </a:t>
            </a:r>
            <a:br>
              <a:rPr lang="en-US" b="1"/>
            </a:br>
            <a:r>
              <a:rPr lang="en-US" b="1"/>
              <a:t>因 为 天 国 天 国是 他 们 的 </a:t>
            </a:r>
            <a:br>
              <a:rPr lang="en-US" b="1"/>
            </a:br>
            <a:r>
              <a:rPr lang="en-US" b="1"/>
              <a:t>是 他 们 的 </a:t>
            </a:r>
            <a:endParaRPr b="1"/>
          </a:p>
        </p:txBody>
      </p:sp>
      <p:sp>
        <p:nvSpPr>
          <p:cNvPr id="2112" name="Google Shape;2112;p93"/>
          <p:cNvSpPr txBox="1">
            <a:spLocks noGrp="1"/>
          </p:cNvSpPr>
          <p:nvPr>
            <p:ph type="body" idx="1"/>
          </p:nvPr>
        </p:nvSpPr>
        <p:spPr>
          <a:xfrm>
            <a:off x="1690964" y="3925276"/>
            <a:ext cx="5762069" cy="1883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the peacemakers,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they will be called children of God.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Blessed are those who are persecuted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because of righteousness,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0125" b="1">
                <a:solidFill>
                  <a:schemeClr val="dk1"/>
                </a:solidFill>
              </a:rPr>
              <a:t>for theirs is the kingdom of heaven.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 sz="10125" b="1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/>
          </a:p>
        </p:txBody>
      </p:sp>
      <p:sp>
        <p:nvSpPr>
          <p:cNvPr id="2113" name="Google Shape;2113;p93"/>
          <p:cNvSpPr/>
          <p:nvPr/>
        </p:nvSpPr>
        <p:spPr>
          <a:xfrm>
            <a:off x="6995038" y="5627512"/>
            <a:ext cx="915989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八福 4/4</a:t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7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383</Words>
  <Application>Microsoft Office PowerPoint</Application>
  <PresentationFormat>On-screen Show (4:3)</PresentationFormat>
  <Paragraphs>73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7_Office Theme</vt:lpstr>
      <vt:lpstr>八福</vt:lpstr>
      <vt:lpstr>虚 心 的 人 他们就有 福 了   因 为 天 国 是 他 们 的  哀 恸 哀 恸的 人 有 福 了  因 为 他 们 他 们 必 得 安 慰 </vt:lpstr>
      <vt:lpstr>温 柔 的 人 他们就有 福 了  因 为 他 必 承 受 地 土  饥 渴 慕 义 的 人有 福 了   因 为他们 他们必 得 饱足  必 得 饱 足 </vt:lpstr>
      <vt:lpstr>怜 恤 人 的 人 有 福 了   因为他 们 必 蒙 怜 恤  清 心 的 人 却有 福 了  有 福 了因 为 他 必 得 见 神 </vt:lpstr>
      <vt:lpstr>使 人 和 睦 的 人 有 福 了  因 为 他 必 称 神 的 儿 子  为 义 受 逼 迫 的 人 有 福 了  因 为 天 国 天 国是 他 们 的  是 他 们 的 </vt:lpstr>
      <vt:lpstr>虚 心 的 人 他们就有 福 了   因 为 天 国 是 他 们 的  哀 恸 哀 恸的 人 有 福 了  因 为 他 们 他 们 必 得 安 慰 </vt:lpstr>
      <vt:lpstr>温 柔 的 人 他们就有 福 了  因 为 他 必 承 受 地 土  饥 渴 慕 义 的 人有 福 了   因 为他们 他们必 得 饱足  必 得 饱 足 </vt:lpstr>
      <vt:lpstr>怜 恤 人 的 人 有 福 了   因为他 们 必 蒙 怜 恤  清 心 的 人 却有 福 了  有 福 了因 为 他 必 得 见 神 </vt:lpstr>
      <vt:lpstr>使 人 和 睦 的 人 有 福 了  因 为 他 必 称 神 的 儿 子  为 义 受 逼 迫 的 人 有 福 了  因 为 天 国 天 国是 他 们 的  是 他 们 的 </vt:lpstr>
      <vt:lpstr>怜 恤 人 的 人 有 福 了   因为他 们 必 蒙 怜 恤  清 心 的 人 却有 福 了  有 福 了因 为 他 必 得 见 神 </vt:lpstr>
      <vt:lpstr>使 人 和 睦 的 人 有 福 了  因 为 他 必 称 神 的 儿 子  为 义 受 逼 迫 的 人 有 福 了  因 为 天 国 天 国是 他 们 的  是 他 们 的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敬拜主Majesty</dc:title>
  <dc:creator>Ming Yu</dc:creator>
  <cp:lastModifiedBy>wangps</cp:lastModifiedBy>
  <cp:revision>3</cp:revision>
  <dcterms:created xsi:type="dcterms:W3CDTF">2012-02-03T13:37:34Z</dcterms:created>
  <dcterms:modified xsi:type="dcterms:W3CDTF">2021-06-06T16:02:00Z</dcterms:modified>
</cp:coreProperties>
</file>